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 roundtripDataSignature="AMtx7mhxZCVKFPva1ldtVKcXGS07PMGNb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101" y="1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7" name="Google Shape;17;p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83"/>
        <p:cNvGrpSpPr/>
        <p:nvPr/>
      </p:nvGrpSpPr>
      <p:grpSpPr>
        <a:xfrm>
          <a:off x="0" y="0"/>
          <a:ext cx="0" cy="0"/>
          <a:chOff x="0" y="0"/>
          <a:chExt cx="0" cy="0"/>
        </a:xfrm>
      </p:grpSpPr>
      <p:sp>
        <p:nvSpPr>
          <p:cNvPr id="84" name="Google Shape;84;p1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2"/>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6" name="Google Shape;86;p1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縦書きタイトルと&#10;縦書きテキスト" type="vertTitleAndTx">
  <p:cSld name="VERTICAL_TITLE_AND_VERTICAL_TEXT">
    <p:spTree>
      <p:nvGrpSpPr>
        <p:cNvPr id="1" name="Shape 89"/>
        <p:cNvGrpSpPr/>
        <p:nvPr/>
      </p:nvGrpSpPr>
      <p:grpSpPr>
        <a:xfrm>
          <a:off x="0" y="0"/>
          <a:ext cx="0" cy="0"/>
          <a:chOff x="0" y="0"/>
          <a:chExt cx="0" cy="0"/>
        </a:xfrm>
      </p:grpSpPr>
      <p:sp>
        <p:nvSpPr>
          <p:cNvPr id="90" name="Google Shape;90;p13"/>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3"/>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3"/>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13"/>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4" name="Google Shape;94;p1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タイトル スライド" type="title">
  <p:cSld name="TITLE">
    <p:spTree>
      <p:nvGrpSpPr>
        <p:cNvPr id="1" name="Shape 20"/>
        <p:cNvGrpSpPr/>
        <p:nvPr/>
      </p:nvGrpSpPr>
      <p:grpSpPr>
        <a:xfrm>
          <a:off x="0" y="0"/>
          <a:ext cx="0" cy="0"/>
          <a:chOff x="0" y="0"/>
          <a:chExt cx="0" cy="0"/>
        </a:xfrm>
      </p:grpSpPr>
      <p:sp>
        <p:nvSpPr>
          <p:cNvPr id="21" name="Google Shape;21;p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4"/>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5" name="Google Shape;25;p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cxnSp>
        <p:nvCxnSpPr>
          <p:cNvPr id="28" name="Google Shape;28;p4"/>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セクション見出し" type="secHead">
  <p:cSld name="SECTION_HEADER">
    <p:bg>
      <p:bgPr>
        <a:solidFill>
          <a:schemeClr val="lt1"/>
        </a:solidFill>
        <a:effectLst/>
      </p:bgPr>
    </p:bg>
    <p:spTree>
      <p:nvGrpSpPr>
        <p:cNvPr id="1" name="Shape 29"/>
        <p:cNvGrpSpPr/>
        <p:nvPr/>
      </p:nvGrpSpPr>
      <p:grpSpPr>
        <a:xfrm>
          <a:off x="0" y="0"/>
          <a:ext cx="0" cy="0"/>
          <a:chOff x="0" y="0"/>
          <a:chExt cx="0" cy="0"/>
        </a:xfrm>
      </p:grpSpPr>
      <p:sp>
        <p:nvSpPr>
          <p:cNvPr id="30" name="Google Shape;30;p5"/>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5"/>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5"/>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4" name="Google Shape;34;p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cxnSp>
        <p:nvCxnSpPr>
          <p:cNvPr id="37" name="Google Shape;37;p5"/>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1" name="Google Shape;41;p6"/>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2" name="Google Shape;42;p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48" name="Google Shape;48;p7"/>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9" name="Google Shape;49;p7"/>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0" name="Google Shape;50;p7"/>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1" name="Google Shape;51;p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白紙" type="blank">
  <p:cSld name="BLANK">
    <p:spTree>
      <p:nvGrpSpPr>
        <p:cNvPr id="1" name="Shape 59"/>
        <p:cNvGrpSpPr/>
        <p:nvPr/>
      </p:nvGrpSpPr>
      <p:grpSpPr>
        <a:xfrm>
          <a:off x="0" y="0"/>
          <a:ext cx="0" cy="0"/>
          <a:chOff x="0" y="0"/>
          <a:chExt cx="0" cy="0"/>
        </a:xfrm>
      </p:grpSpPr>
      <p:sp>
        <p:nvSpPr>
          <p:cNvPr id="60" name="Google Shape;60;p9"/>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9"/>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タイトル付きのコンテンツ" type="objTx">
  <p:cSld name="OBJECT_WITH_CAPTION_TEXT">
    <p:spTree>
      <p:nvGrpSpPr>
        <p:cNvPr id="1" name="Shape 65"/>
        <p:cNvGrpSpPr/>
        <p:nvPr/>
      </p:nvGrpSpPr>
      <p:grpSpPr>
        <a:xfrm>
          <a:off x="0" y="0"/>
          <a:ext cx="0" cy="0"/>
          <a:chOff x="0" y="0"/>
          <a:chExt cx="0" cy="0"/>
        </a:xfrm>
      </p:grpSpPr>
      <p:sp>
        <p:nvSpPr>
          <p:cNvPr id="66" name="Google Shape;66;p10"/>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0"/>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0"/>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0"/>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0" name="Google Shape;70;p10"/>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1" name="Google Shape;71;p10"/>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0"/>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chemeClr val="dk2"/>
                </a:solidFill>
                <a:latin typeface="Calibri"/>
                <a:ea typeface="Calibri"/>
                <a:cs typeface="Calibri"/>
                <a:sym typeface="Calibri"/>
              </a:defRPr>
            </a:lvl1pPr>
            <a:lvl2pPr marL="0" lvl="1" indent="0" algn="r">
              <a:spcBef>
                <a:spcPts val="0"/>
              </a:spcBef>
              <a:buNone/>
              <a:defRPr sz="1050" b="0" i="0" u="none" strike="noStrike" cap="none">
                <a:solidFill>
                  <a:schemeClr val="dk2"/>
                </a:solidFill>
                <a:latin typeface="Calibri"/>
                <a:ea typeface="Calibri"/>
                <a:cs typeface="Calibri"/>
                <a:sym typeface="Calibri"/>
              </a:defRPr>
            </a:lvl2pPr>
            <a:lvl3pPr marL="0" lvl="2" indent="0" algn="r">
              <a:spcBef>
                <a:spcPts val="0"/>
              </a:spcBef>
              <a:buNone/>
              <a:defRPr sz="1050" b="0" i="0" u="none" strike="noStrike" cap="none">
                <a:solidFill>
                  <a:schemeClr val="dk2"/>
                </a:solidFill>
                <a:latin typeface="Calibri"/>
                <a:ea typeface="Calibri"/>
                <a:cs typeface="Calibri"/>
                <a:sym typeface="Calibri"/>
              </a:defRPr>
            </a:lvl3pPr>
            <a:lvl4pPr marL="0" lvl="3" indent="0" algn="r">
              <a:spcBef>
                <a:spcPts val="0"/>
              </a:spcBef>
              <a:buNone/>
              <a:defRPr sz="1050" b="0" i="0" u="none" strike="noStrike" cap="none">
                <a:solidFill>
                  <a:schemeClr val="dk2"/>
                </a:solidFill>
                <a:latin typeface="Calibri"/>
                <a:ea typeface="Calibri"/>
                <a:cs typeface="Calibri"/>
                <a:sym typeface="Calibri"/>
              </a:defRPr>
            </a:lvl4pPr>
            <a:lvl5pPr marL="0" lvl="4" indent="0" algn="r">
              <a:spcBef>
                <a:spcPts val="0"/>
              </a:spcBef>
              <a:buNone/>
              <a:defRPr sz="1050" b="0" i="0" u="none" strike="noStrike" cap="none">
                <a:solidFill>
                  <a:schemeClr val="dk2"/>
                </a:solidFill>
                <a:latin typeface="Calibri"/>
                <a:ea typeface="Calibri"/>
                <a:cs typeface="Calibri"/>
                <a:sym typeface="Calibri"/>
              </a:defRPr>
            </a:lvl5pPr>
            <a:lvl6pPr marL="0" lvl="5" indent="0" algn="r">
              <a:spcBef>
                <a:spcPts val="0"/>
              </a:spcBef>
              <a:buNone/>
              <a:defRPr sz="1050" b="0" i="0" u="none" strike="noStrike" cap="none">
                <a:solidFill>
                  <a:schemeClr val="dk2"/>
                </a:solidFill>
                <a:latin typeface="Calibri"/>
                <a:ea typeface="Calibri"/>
                <a:cs typeface="Calibri"/>
                <a:sym typeface="Calibri"/>
              </a:defRPr>
            </a:lvl6pPr>
            <a:lvl7pPr marL="0" lvl="6" indent="0" algn="r">
              <a:spcBef>
                <a:spcPts val="0"/>
              </a:spcBef>
              <a:buNone/>
              <a:defRPr sz="1050" b="0" i="0" u="none" strike="noStrike" cap="none">
                <a:solidFill>
                  <a:schemeClr val="dk2"/>
                </a:solidFill>
                <a:latin typeface="Calibri"/>
                <a:ea typeface="Calibri"/>
                <a:cs typeface="Calibri"/>
                <a:sym typeface="Calibri"/>
              </a:defRPr>
            </a:lvl7pPr>
            <a:lvl8pPr marL="0" lvl="7" indent="0" algn="r">
              <a:spcBef>
                <a:spcPts val="0"/>
              </a:spcBef>
              <a:buNone/>
              <a:defRPr sz="1050" b="0" i="0" u="none" strike="noStrike" cap="none">
                <a:solidFill>
                  <a:schemeClr val="dk2"/>
                </a:solidFill>
                <a:latin typeface="Calibri"/>
                <a:ea typeface="Calibri"/>
                <a:cs typeface="Calibri"/>
                <a:sym typeface="Calibri"/>
              </a:defRPr>
            </a:lvl8pPr>
            <a:lvl9pPr marL="0" lvl="8" indent="0" algn="r">
              <a:spcBef>
                <a:spcPts val="0"/>
              </a:spcBef>
              <a:buNone/>
              <a:defRPr sz="105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タイトル付きの図" type="picTx">
  <p:cSld name="PICTURE_WITH_CAPTION_TEXT">
    <p:spTree>
      <p:nvGrpSpPr>
        <p:cNvPr id="1" name="Shape 74"/>
        <p:cNvGrpSpPr/>
        <p:nvPr/>
      </p:nvGrpSpPr>
      <p:grpSpPr>
        <a:xfrm>
          <a:off x="0" y="0"/>
          <a:ext cx="0" cy="0"/>
          <a:chOff x="0" y="0"/>
          <a:chExt cx="0" cy="0"/>
        </a:xfrm>
      </p:grpSpPr>
      <p:sp>
        <p:nvSpPr>
          <p:cNvPr id="75" name="Google Shape;75;p11"/>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1"/>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78" name="Google Shape;78;p11"/>
          <p:cNvPicPr preferRelativeResize="0">
            <a:picLocks noGrp="1"/>
          </p:cNvPicPr>
          <p:nvPr>
            <p:ph type="pic" idx="2"/>
          </p:nvPr>
        </p:nvPicPr>
        <p:blipFill/>
        <p:spPr>
          <a:xfrm>
            <a:off x="15" y="0"/>
            <a:ext cx="12191985" cy="4915076"/>
          </a:xfrm>
          <a:prstGeom prst="rect">
            <a:avLst/>
          </a:prstGeom>
          <a:blipFill rotWithShape="1">
            <a:blip r:embed="rId2">
              <a:alphaModFix/>
            </a:blip>
            <a:stretch>
              <a:fillRect/>
            </a:stretch>
          </a:blipFill>
          <a:ln>
            <a:noFill/>
          </a:ln>
        </p:spPr>
      </p:pic>
      <p:sp>
        <p:nvSpPr>
          <p:cNvPr id="79" name="Google Shape;79;p11"/>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0" name="Google Shape;80;p1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p2"/>
          <p:cNvSpPr/>
          <p:nvPr/>
        </p:nvSpPr>
        <p:spPr>
          <a:xfrm>
            <a:off x="0" y="6334316"/>
            <a:ext cx="12192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p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2"/>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0" name="Google Shape;10;p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cxnSp>
        <p:nvCxnSpPr>
          <p:cNvPr id="13" name="Google Shape;13;p2"/>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
          <p:cNvSpPr txBox="1">
            <a:spLocks noGrp="1"/>
          </p:cNvSpPr>
          <p:nvPr>
            <p:ph type="title"/>
          </p:nvPr>
        </p:nvSpPr>
        <p:spPr>
          <a:xfrm>
            <a:off x="1390949" y="102873"/>
            <a:ext cx="9410100" cy="1638363"/>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FF0066"/>
              </a:buClr>
              <a:buSzPts val="4800"/>
              <a:buFont typeface="Calibri"/>
              <a:buNone/>
            </a:pPr>
            <a:r>
              <a:rPr lang="ja-JP" b="1" dirty="0">
                <a:solidFill>
                  <a:srgbClr val="FF0066"/>
                </a:solidFill>
              </a:rPr>
              <a:t>火災被害にあったねこちゃんたちに</a:t>
            </a:r>
            <a:r>
              <a:rPr lang="ja-JP" altLang="en-US" b="1" dirty="0">
                <a:solidFill>
                  <a:srgbClr val="FF0066"/>
                </a:solidFill>
              </a:rPr>
              <a:t>ご</a:t>
            </a:r>
            <a:r>
              <a:rPr lang="ja-JP" b="1" dirty="0">
                <a:solidFill>
                  <a:srgbClr val="FF0066"/>
                </a:solidFill>
              </a:rPr>
              <a:t>支援のご協力をおねがいします</a:t>
            </a:r>
            <a:endParaRPr b="1" dirty="0"/>
          </a:p>
        </p:txBody>
      </p:sp>
      <p:sp>
        <p:nvSpPr>
          <p:cNvPr id="102" name="Google Shape;102;p1"/>
          <p:cNvSpPr txBox="1">
            <a:spLocks noGrp="1"/>
          </p:cNvSpPr>
          <p:nvPr>
            <p:ph type="body" idx="1"/>
          </p:nvPr>
        </p:nvSpPr>
        <p:spPr>
          <a:xfrm>
            <a:off x="781607" y="1810667"/>
            <a:ext cx="9976903" cy="5008013"/>
          </a:xfrm>
          <a:prstGeom prst="rect">
            <a:avLst/>
          </a:prstGeom>
          <a:noFill/>
          <a:ln>
            <a:noFill/>
          </a:ln>
        </p:spPr>
        <p:txBody>
          <a:bodyPr spcFirstLastPara="1" wrap="square" lIns="0" tIns="45700" rIns="0" bIns="45700" anchor="t" anchorCtr="0">
            <a:normAutofit fontScale="62500" lnSpcReduction="20000"/>
          </a:bodyPr>
          <a:lstStyle/>
          <a:p>
            <a:pPr marL="0" lvl="0" indent="0" algn="l" rtl="0">
              <a:lnSpc>
                <a:spcPct val="90000"/>
              </a:lnSpc>
              <a:spcBef>
                <a:spcPts val="0"/>
              </a:spcBef>
              <a:spcAft>
                <a:spcPts val="0"/>
              </a:spcAft>
              <a:buSzPct val="100000"/>
              <a:buNone/>
            </a:pPr>
            <a:r>
              <a:rPr lang="en-US" altLang="ja-JP" sz="3000" dirty="0">
                <a:solidFill>
                  <a:srgbClr val="3333FF"/>
                </a:solidFill>
              </a:rPr>
              <a:t>         </a:t>
            </a:r>
            <a:r>
              <a:rPr lang="ja-JP" sz="3000" dirty="0">
                <a:solidFill>
                  <a:srgbClr val="3333FF"/>
                </a:solidFill>
              </a:rPr>
              <a:t>★</a:t>
            </a:r>
            <a:r>
              <a:rPr lang="ja-JP" sz="3000" b="1" dirty="0">
                <a:solidFill>
                  <a:srgbClr val="3333FF"/>
                </a:solidFill>
              </a:rPr>
              <a:t>高岡市内で起きた火災のもらい火により保護ねこハウスが全焼し</a:t>
            </a:r>
            <a:r>
              <a:rPr lang="ja-JP" altLang="en-US" sz="3000" b="1" dirty="0">
                <a:solidFill>
                  <a:srgbClr val="3333FF"/>
                </a:solidFill>
              </a:rPr>
              <a:t>、</a:t>
            </a:r>
            <a:r>
              <a:rPr lang="ja-JP" sz="3000" b="1" dirty="0">
                <a:solidFill>
                  <a:srgbClr val="3333FF"/>
                </a:solidFill>
              </a:rPr>
              <a:t>多くのねこ</a:t>
            </a:r>
            <a:r>
              <a:rPr lang="ja-JP" altLang="en-US" sz="3000" b="1" dirty="0">
                <a:solidFill>
                  <a:srgbClr val="3333FF"/>
                </a:solidFill>
              </a:rPr>
              <a:t>たちが</a:t>
            </a:r>
            <a:endParaRPr lang="en-US" altLang="ja-JP" sz="3000" b="1" dirty="0">
              <a:solidFill>
                <a:srgbClr val="3333FF"/>
              </a:solidFill>
            </a:endParaRPr>
          </a:p>
          <a:p>
            <a:pPr marL="0" lvl="0" indent="0" algn="l" rtl="0">
              <a:lnSpc>
                <a:spcPct val="90000"/>
              </a:lnSpc>
              <a:spcBef>
                <a:spcPts val="0"/>
              </a:spcBef>
              <a:spcAft>
                <a:spcPts val="0"/>
              </a:spcAft>
              <a:buSzPct val="100000"/>
              <a:buNone/>
            </a:pPr>
            <a:endParaRPr lang="en-US" altLang="ja-JP" sz="3000" b="1" dirty="0">
              <a:solidFill>
                <a:srgbClr val="3333FF"/>
              </a:solidFill>
            </a:endParaRPr>
          </a:p>
          <a:p>
            <a:pPr marL="0" lvl="0" indent="0" algn="l" rtl="0">
              <a:lnSpc>
                <a:spcPct val="90000"/>
              </a:lnSpc>
              <a:spcBef>
                <a:spcPts val="0"/>
              </a:spcBef>
              <a:spcAft>
                <a:spcPts val="0"/>
              </a:spcAft>
              <a:buSzPct val="100000"/>
              <a:buNone/>
            </a:pPr>
            <a:r>
              <a:rPr lang="en-US" altLang="ja-JP" sz="3000" b="1" dirty="0">
                <a:solidFill>
                  <a:srgbClr val="3333FF"/>
                </a:solidFill>
              </a:rPr>
              <a:t>             </a:t>
            </a:r>
            <a:r>
              <a:rPr lang="ja-JP" sz="3000" b="1" dirty="0">
                <a:solidFill>
                  <a:srgbClr val="3333FF"/>
                </a:solidFill>
              </a:rPr>
              <a:t>犠牲になりました。</a:t>
            </a:r>
            <a:endParaRPr lang="en-US" altLang="ja-JP" sz="3000" b="1" dirty="0">
              <a:solidFill>
                <a:srgbClr val="3333FF"/>
              </a:solidFill>
            </a:endParaRPr>
          </a:p>
          <a:p>
            <a:pPr marL="0" lvl="0" indent="0" algn="l" rtl="0">
              <a:lnSpc>
                <a:spcPct val="90000"/>
              </a:lnSpc>
              <a:spcBef>
                <a:spcPts val="0"/>
              </a:spcBef>
              <a:spcAft>
                <a:spcPts val="0"/>
              </a:spcAft>
              <a:buSzPct val="100000"/>
              <a:buNone/>
            </a:pPr>
            <a:endParaRPr lang="en-US" altLang="ja-JP" sz="3000" b="1" dirty="0">
              <a:solidFill>
                <a:srgbClr val="3333FF"/>
              </a:solidFill>
            </a:endParaRPr>
          </a:p>
          <a:p>
            <a:pPr marL="91440" lvl="0" indent="-161925" algn="l" rtl="0">
              <a:lnSpc>
                <a:spcPct val="90000"/>
              </a:lnSpc>
              <a:spcBef>
                <a:spcPts val="1400"/>
              </a:spcBef>
              <a:spcAft>
                <a:spcPts val="0"/>
              </a:spcAft>
              <a:buSzPct val="100000"/>
              <a:buChar char=" "/>
            </a:pPr>
            <a:r>
              <a:rPr lang="en-US" altLang="ja-JP" sz="3000" b="1" dirty="0">
                <a:solidFill>
                  <a:srgbClr val="00B050"/>
                </a:solidFill>
              </a:rPr>
              <a:t>          </a:t>
            </a:r>
            <a:r>
              <a:rPr lang="ja-JP" sz="3000" b="1" dirty="0">
                <a:solidFill>
                  <a:srgbClr val="00B050"/>
                </a:solidFill>
              </a:rPr>
              <a:t>保護ねこハウス運営元のNPO法人ピース・アニマルズ・ホームさんに</a:t>
            </a:r>
            <a:endParaRPr sz="3000" b="1" dirty="0">
              <a:solidFill>
                <a:srgbClr val="00B050"/>
              </a:solidFill>
            </a:endParaRPr>
          </a:p>
          <a:p>
            <a:pPr marL="91440" lvl="0" indent="-161925" algn="l" rtl="0">
              <a:lnSpc>
                <a:spcPct val="90000"/>
              </a:lnSpc>
              <a:spcBef>
                <a:spcPts val="1400"/>
              </a:spcBef>
              <a:spcAft>
                <a:spcPts val="0"/>
              </a:spcAft>
              <a:buSzPct val="100000"/>
              <a:buChar char=" "/>
            </a:pPr>
            <a:r>
              <a:rPr lang="en-US" altLang="ja-JP" sz="3000" b="1" dirty="0">
                <a:solidFill>
                  <a:srgbClr val="00B050"/>
                </a:solidFill>
              </a:rPr>
              <a:t>          </a:t>
            </a:r>
            <a:r>
              <a:rPr lang="ja-JP" sz="3000" b="1" dirty="0">
                <a:solidFill>
                  <a:srgbClr val="00B050"/>
                </a:solidFill>
              </a:rPr>
              <a:t>みなさまのあたたかいご支援・ご協力を</a:t>
            </a:r>
            <a:r>
              <a:rPr lang="ja-JP" altLang="en-US" sz="3000" b="1" dirty="0">
                <a:solidFill>
                  <a:srgbClr val="00B050"/>
                </a:solidFill>
              </a:rPr>
              <a:t>どうぞよろしく</a:t>
            </a:r>
            <a:r>
              <a:rPr lang="ja-JP" sz="3000" b="1" dirty="0">
                <a:solidFill>
                  <a:srgbClr val="00B050"/>
                </a:solidFill>
              </a:rPr>
              <a:t>お願い致します</a:t>
            </a:r>
            <a:r>
              <a:rPr lang="ja-JP" altLang="en-US" sz="3000" b="1" dirty="0">
                <a:solidFill>
                  <a:srgbClr val="00B050"/>
                </a:solidFill>
              </a:rPr>
              <a:t>。</a:t>
            </a:r>
            <a:endParaRPr lang="en-US" altLang="ja-JP" sz="3000" b="1" dirty="0">
              <a:solidFill>
                <a:srgbClr val="00B050"/>
              </a:solidFill>
            </a:endParaRPr>
          </a:p>
          <a:p>
            <a:pPr marL="91440" lvl="0" indent="-161925" algn="l" rtl="0">
              <a:lnSpc>
                <a:spcPct val="90000"/>
              </a:lnSpc>
              <a:spcBef>
                <a:spcPts val="1400"/>
              </a:spcBef>
              <a:spcAft>
                <a:spcPts val="0"/>
              </a:spcAft>
              <a:buSzPct val="100000"/>
              <a:buChar char=" "/>
            </a:pPr>
            <a:br>
              <a:rPr lang="ja-JP" sz="3000" b="1" dirty="0"/>
            </a:br>
            <a:r>
              <a:rPr lang="en-US" altLang="ja-JP" sz="3000" b="1" dirty="0"/>
              <a:t>       </a:t>
            </a:r>
            <a:r>
              <a:rPr lang="ja-JP" sz="3000" b="1"/>
              <a:t>★寄付</a:t>
            </a:r>
            <a:r>
              <a:rPr lang="ja-JP" sz="3000" b="1" dirty="0"/>
              <a:t>物資による支援</a:t>
            </a:r>
            <a:r>
              <a:rPr lang="ja-JP" altLang="en-US" sz="3000" b="1" dirty="0"/>
              <a:t>について</a:t>
            </a:r>
            <a:endParaRPr sz="3000" b="1" dirty="0"/>
          </a:p>
          <a:p>
            <a:pPr marL="91440" lvl="0" indent="-161925" algn="l" rtl="0">
              <a:lnSpc>
                <a:spcPct val="90000"/>
              </a:lnSpc>
              <a:spcBef>
                <a:spcPts val="1400"/>
              </a:spcBef>
              <a:spcAft>
                <a:spcPts val="0"/>
              </a:spcAft>
              <a:buSzPct val="100000"/>
              <a:buChar char=" "/>
            </a:pPr>
            <a:r>
              <a:rPr lang="en-US" altLang="ja-JP" sz="3000" b="1" dirty="0"/>
              <a:t>          </a:t>
            </a:r>
            <a:r>
              <a:rPr lang="ja-JP" sz="3000" b="1" dirty="0"/>
              <a:t>古新聞（チラシ・ホチキスを除いたもの）、タオル、毛布（洗濯済みのもの）</a:t>
            </a:r>
            <a:endParaRPr sz="3000" b="1" dirty="0"/>
          </a:p>
          <a:p>
            <a:pPr marL="91440" lvl="0" indent="-161925" algn="l" rtl="0">
              <a:lnSpc>
                <a:spcPct val="90000"/>
              </a:lnSpc>
              <a:spcBef>
                <a:spcPts val="1400"/>
              </a:spcBef>
              <a:spcAft>
                <a:spcPts val="0"/>
              </a:spcAft>
              <a:buSzPct val="100000"/>
              <a:buChar char=" "/>
            </a:pPr>
            <a:r>
              <a:rPr lang="en-US" altLang="ja-JP" sz="3000" b="1" dirty="0"/>
              <a:t>          </a:t>
            </a:r>
            <a:r>
              <a:rPr lang="ja-JP" sz="3000" b="1" dirty="0"/>
              <a:t>ティッシュペーパー　など　</a:t>
            </a:r>
            <a:endParaRPr sz="3000" b="1" dirty="0"/>
          </a:p>
          <a:p>
            <a:pPr marL="91440" lvl="0" indent="-129540" algn="l" rtl="0">
              <a:lnSpc>
                <a:spcPct val="90000"/>
              </a:lnSpc>
              <a:spcBef>
                <a:spcPts val="1400"/>
              </a:spcBef>
              <a:spcAft>
                <a:spcPts val="0"/>
              </a:spcAft>
              <a:buSzPct val="100000"/>
              <a:buChar char=" "/>
            </a:pPr>
            <a:r>
              <a:rPr lang="ja-JP" sz="2400" b="1" dirty="0">
                <a:solidFill>
                  <a:srgbClr val="FF0000"/>
                </a:solidFill>
              </a:rPr>
              <a:t>＊</a:t>
            </a:r>
            <a:r>
              <a:rPr lang="ja-JP" sz="2400" b="1" u="sng" dirty="0">
                <a:solidFill>
                  <a:srgbClr val="FF0000"/>
                </a:solidFill>
              </a:rPr>
              <a:t>amazon</a:t>
            </a:r>
            <a:r>
              <a:rPr lang="ja-JP" altLang="en-US" sz="2400" b="1" u="sng" dirty="0">
                <a:solidFill>
                  <a:srgbClr val="FF0000"/>
                </a:solidFill>
              </a:rPr>
              <a:t>、</a:t>
            </a:r>
            <a:r>
              <a:rPr lang="ja-JP" sz="2400" b="1" u="sng" dirty="0">
                <a:solidFill>
                  <a:srgbClr val="FF0000"/>
                </a:solidFill>
              </a:rPr>
              <a:t>ピース・アニマルズ・ホームさんのほしい物リストで検索</a:t>
            </a:r>
            <a:r>
              <a:rPr lang="ja-JP" sz="2400" b="1" dirty="0"/>
              <a:t>するとほしい物が具体的にわか</a:t>
            </a:r>
            <a:r>
              <a:rPr lang="ja-JP" altLang="en-US" sz="2400" b="1" dirty="0"/>
              <a:t>ります。</a:t>
            </a:r>
            <a:endParaRPr lang="en-US" altLang="ja-JP" sz="2400" b="1" dirty="0"/>
          </a:p>
          <a:p>
            <a:pPr marL="91440" lvl="0" indent="-129540" algn="l" rtl="0">
              <a:lnSpc>
                <a:spcPct val="90000"/>
              </a:lnSpc>
              <a:spcBef>
                <a:spcPts val="1400"/>
              </a:spcBef>
              <a:spcAft>
                <a:spcPts val="0"/>
              </a:spcAft>
              <a:buSzPct val="100000"/>
              <a:buChar char=" "/>
            </a:pPr>
            <a:r>
              <a:rPr lang="en-US" altLang="ja-JP" sz="2400" b="1" dirty="0"/>
              <a:t>  </a:t>
            </a:r>
            <a:endParaRPr sz="2400" b="1" dirty="0"/>
          </a:p>
          <a:p>
            <a:pPr marL="91440" lvl="0" indent="-129540" algn="l" rtl="0">
              <a:lnSpc>
                <a:spcPct val="90000"/>
              </a:lnSpc>
              <a:spcBef>
                <a:spcPts val="1400"/>
              </a:spcBef>
              <a:spcAft>
                <a:spcPts val="0"/>
              </a:spcAft>
              <a:buSzPct val="100000"/>
              <a:buChar char=" "/>
            </a:pPr>
            <a:r>
              <a:rPr lang="ja-JP" sz="2400" b="1" dirty="0"/>
              <a:t>　　　　　</a:t>
            </a:r>
            <a:r>
              <a:rPr lang="ja-JP" altLang="en-US" sz="2400" b="1" dirty="0"/>
              <a:t>　　　　　</a:t>
            </a:r>
            <a:r>
              <a:rPr lang="ja-JP" sz="2400" b="1" dirty="0"/>
              <a:t>お問い合わせ：富山福祉短期大学看護学科</a:t>
            </a:r>
            <a:r>
              <a:rPr lang="en-US" altLang="ja-JP" sz="2400" b="1" dirty="0"/>
              <a:t> </a:t>
            </a:r>
            <a:r>
              <a:rPr lang="ja-JP" sz="2400" b="1" dirty="0"/>
              <a:t>小倉まで</a:t>
            </a:r>
            <a:endParaRPr sz="2400" b="1" dirty="0"/>
          </a:p>
          <a:p>
            <a:pPr marL="91440" lvl="0" indent="-129540" algn="l" rtl="0">
              <a:lnSpc>
                <a:spcPct val="90000"/>
              </a:lnSpc>
              <a:spcBef>
                <a:spcPts val="1400"/>
              </a:spcBef>
              <a:spcAft>
                <a:spcPts val="0"/>
              </a:spcAft>
              <a:buSzPct val="100000"/>
              <a:buChar char=" "/>
            </a:pPr>
            <a:r>
              <a:rPr lang="ja-JP" sz="2400" b="1" dirty="0"/>
              <a:t>　　　　　</a:t>
            </a:r>
            <a:r>
              <a:rPr lang="ja-JP" altLang="en-US" sz="2400" b="1" dirty="0"/>
              <a:t>　　　　　</a:t>
            </a:r>
            <a:r>
              <a:rPr lang="ja-JP" sz="2400" b="1" dirty="0"/>
              <a:t>℡：0766-55-5567　e-mail:  yogura@urayama.ac.jp</a:t>
            </a:r>
            <a:endParaRPr b="1" dirty="0"/>
          </a:p>
          <a:p>
            <a:pPr marL="91440" lvl="0" indent="-129540" algn="l" rtl="0">
              <a:lnSpc>
                <a:spcPct val="90000"/>
              </a:lnSpc>
              <a:spcBef>
                <a:spcPts val="1400"/>
              </a:spcBef>
              <a:spcAft>
                <a:spcPts val="0"/>
              </a:spcAft>
              <a:buSzPct val="100000"/>
              <a:buChar char=" "/>
            </a:pPr>
            <a:r>
              <a:rPr lang="ja-JP" sz="2400" dirty="0"/>
              <a:t>　</a:t>
            </a:r>
            <a:endParaRPr sz="2400" dirty="0"/>
          </a:p>
        </p:txBody>
      </p:sp>
      <p:pic>
        <p:nvPicPr>
          <p:cNvPr id="103" name="Google Shape;103;p1"/>
          <p:cNvPicPr preferRelativeResize="0"/>
          <p:nvPr/>
        </p:nvPicPr>
        <p:blipFill rotWithShape="1">
          <a:blip r:embed="rId3">
            <a:alphaModFix/>
          </a:blip>
          <a:srcRect/>
          <a:stretch/>
        </p:blipFill>
        <p:spPr>
          <a:xfrm>
            <a:off x="10801051" y="271115"/>
            <a:ext cx="1104475" cy="1124221"/>
          </a:xfrm>
          <a:prstGeom prst="rect">
            <a:avLst/>
          </a:prstGeom>
          <a:noFill/>
          <a:ln>
            <a:noFill/>
          </a:ln>
        </p:spPr>
      </p:pic>
      <p:pic>
        <p:nvPicPr>
          <p:cNvPr id="104" name="Google Shape;104;p1"/>
          <p:cNvPicPr preferRelativeResize="0"/>
          <p:nvPr/>
        </p:nvPicPr>
        <p:blipFill rotWithShape="1">
          <a:blip r:embed="rId4">
            <a:alphaModFix/>
          </a:blip>
          <a:srcRect/>
          <a:stretch/>
        </p:blipFill>
        <p:spPr>
          <a:xfrm>
            <a:off x="10610336" y="3112725"/>
            <a:ext cx="1416907" cy="1261276"/>
          </a:xfrm>
          <a:prstGeom prst="rect">
            <a:avLst/>
          </a:prstGeom>
          <a:noFill/>
          <a:ln>
            <a:noFill/>
          </a:ln>
        </p:spPr>
      </p:pic>
      <p:pic>
        <p:nvPicPr>
          <p:cNvPr id="105" name="Google Shape;105;p1"/>
          <p:cNvPicPr preferRelativeResize="0"/>
          <p:nvPr/>
        </p:nvPicPr>
        <p:blipFill rotWithShape="1">
          <a:blip r:embed="rId5">
            <a:alphaModFix/>
          </a:blip>
          <a:srcRect/>
          <a:stretch/>
        </p:blipFill>
        <p:spPr>
          <a:xfrm>
            <a:off x="10758510" y="5346875"/>
            <a:ext cx="1189552" cy="1236500"/>
          </a:xfrm>
          <a:prstGeom prst="rect">
            <a:avLst/>
          </a:prstGeom>
          <a:noFill/>
          <a:ln>
            <a:noFill/>
          </a:ln>
        </p:spPr>
      </p:pic>
      <p:pic>
        <p:nvPicPr>
          <p:cNvPr id="106" name="Google Shape;106;p1"/>
          <p:cNvPicPr preferRelativeResize="0"/>
          <p:nvPr/>
        </p:nvPicPr>
        <p:blipFill rotWithShape="1">
          <a:blip r:embed="rId6">
            <a:alphaModFix/>
          </a:blip>
          <a:srcRect/>
          <a:stretch/>
        </p:blipFill>
        <p:spPr>
          <a:xfrm>
            <a:off x="294450" y="5672031"/>
            <a:ext cx="1261300" cy="1077219"/>
          </a:xfrm>
          <a:prstGeom prst="rect">
            <a:avLst/>
          </a:prstGeom>
          <a:noFill/>
          <a:ln>
            <a:noFill/>
          </a:ln>
        </p:spPr>
      </p:pic>
      <p:pic>
        <p:nvPicPr>
          <p:cNvPr id="107" name="Google Shape;107;p1"/>
          <p:cNvPicPr preferRelativeResize="0"/>
          <p:nvPr/>
        </p:nvPicPr>
        <p:blipFill rotWithShape="1">
          <a:blip r:embed="rId7">
            <a:alphaModFix/>
          </a:blip>
          <a:srcRect/>
          <a:stretch/>
        </p:blipFill>
        <p:spPr>
          <a:xfrm>
            <a:off x="129649" y="149099"/>
            <a:ext cx="1261300" cy="1368253"/>
          </a:xfrm>
          <a:prstGeom prst="rect">
            <a:avLst/>
          </a:prstGeom>
          <a:noFill/>
          <a:ln>
            <a:noFill/>
          </a:ln>
        </p:spPr>
      </p:pic>
    </p:spTree>
  </p:cSld>
  <p:clrMapOvr>
    <a:masterClrMapping/>
  </p:clrMapOvr>
</p:sld>
</file>

<file path=ppt/theme/theme1.xml><?xml version="1.0" encoding="utf-8"?>
<a:theme xmlns:a="http://schemas.openxmlformats.org/drawingml/2006/main" name="レトロスペクト">
  <a:themeElements>
    <a:clrScheme name="レトロスペクト">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155</Words>
  <Application>Microsoft Office PowerPoint</Application>
  <PresentationFormat>ワイド画面</PresentationFormat>
  <Paragraphs>15</Paragraphs>
  <Slides>1</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Calibri</vt:lpstr>
      <vt:lpstr>レトロスペクト</vt:lpstr>
      <vt:lpstr>火災被害にあったねこちゃんたちにご支援のご協力をおねがいします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小倉</dc:creator>
  <cp:lastModifiedBy>千 恵子</cp:lastModifiedBy>
  <cp:revision>5</cp:revision>
  <dcterms:created xsi:type="dcterms:W3CDTF">2026-01-22T04:09:57Z</dcterms:created>
  <dcterms:modified xsi:type="dcterms:W3CDTF">2026-01-23T05:16:03Z</dcterms:modified>
</cp:coreProperties>
</file>